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4443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606" y="141772"/>
            <a:ext cx="11825633" cy="1250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16" tIns="42358" rIns="84716" bIns="423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005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7252" y="1693263"/>
            <a:ext cx="3362275" cy="1563189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821460" y="1693263"/>
            <a:ext cx="3175378" cy="3374902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6306" y="3754324"/>
            <a:ext cx="3364921" cy="2927870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99338" y="1455758"/>
            <a:ext cx="3174244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75844" y="3487428"/>
            <a:ext cx="3169292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MATERIAL &amp; METHODS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874451" y="4865258"/>
            <a:ext cx="4572001" cy="1816936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8825051" y="5305670"/>
            <a:ext cx="3168196" cy="1376524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738281" y="3572530"/>
            <a:ext cx="4572001" cy="3493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Pictures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825995" y="1455758"/>
            <a:ext cx="3174244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auto">
          <a:xfrm>
            <a:off x="8817869" y="5079016"/>
            <a:ext cx="3175378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C04B99-23B0-43E1-AE9E-2E8DD3C0F7A9}"/>
              </a:ext>
            </a:extLst>
          </p:cNvPr>
          <p:cNvSpPr/>
          <p:nvPr userDrawn="1"/>
        </p:nvSpPr>
        <p:spPr>
          <a:xfrm>
            <a:off x="8817870" y="3401824"/>
            <a:ext cx="3175378" cy="31620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68" b="1" dirty="0"/>
              <a:t>CONCLUSION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C619528-A965-4347-A046-74B6FE2DEB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74451" y="1693263"/>
            <a:ext cx="4572001" cy="2693074"/>
          </a:xfrm>
          <a:prstGeom prst="rect">
            <a:avLst/>
          </a:prstGeom>
          <a:solidFill>
            <a:schemeClr val="bg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2064ECA4-C289-424B-92DF-1DC9848A49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74451" y="1455758"/>
            <a:ext cx="4572001" cy="3493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PICTURES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3FCF11B2-4AF5-469A-B09A-8B9D6F1722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42781" y="4552593"/>
            <a:ext cx="3175378" cy="264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60428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EB3A9-C418-4CD1-9199-733AF437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CBB86-5B48-4F6B-871B-BB870209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D69B2-907E-44E1-8B8C-EFE51AEA9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E9E7-69AB-4F03-9F31-8666563CD652}" type="datetimeFigureOut">
              <a:rPr lang="en-IN" smtClean="0"/>
              <a:t>13/08/24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DDBC7-7370-430C-99D5-4B5662A81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3AA8B-08CB-437D-8111-CDA048713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856D-D54C-4771-84CC-1FF4DC735C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3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424214" y="3962996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8979272" y="1851518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24214" y="1851518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8979272" y="558127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Maximum 3 references*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979272" y="443018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59873" y="2278512"/>
            <a:ext cx="1672254" cy="363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lang="en-GB" altLang="en-US" sz="1765" dirty="0">
                <a:latin typeface="Arial" panose="020B0604020202020204" pitchFamily="34" charset="0"/>
              </a:rPr>
              <a:t>Picture(s) here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2C8E554-ED2D-46BC-B89B-471A3D14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729" y="164123"/>
            <a:ext cx="5766542" cy="60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62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2800" b="1" dirty="0">
                <a:latin typeface="Arial" panose="020B0604020202020204" pitchFamily="34" charset="0"/>
              </a:rPr>
              <a:t>Poster Title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FDE2009-DEBA-4DA9-9BBF-77281BBBF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917" y="562020"/>
            <a:ext cx="7886163" cy="69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latin typeface="Arial" panose="020B0604020202020204" pitchFamily="34" charset="0"/>
              </a:rPr>
              <a:t>Author, Co-Author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98D144A1-00E4-469C-B98D-238F01E3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828" y="909328"/>
            <a:ext cx="4906339" cy="47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600" dirty="0">
                <a:latin typeface="Arial" panose="020B0604020202020204" pitchFamily="34" charset="0"/>
              </a:rPr>
              <a:t>Affiliation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840B028-A803-4DF9-9D31-C79D3B23A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5" y="4295920"/>
            <a:ext cx="2788514" cy="1488654"/>
          </a:xfrm>
          <a:prstGeom prst="rect">
            <a:avLst/>
          </a:prstGeom>
          <a:noFill/>
          <a:ln>
            <a:noFill/>
          </a:ln>
          <a:effectLst/>
        </p:spPr>
        <p:txBody>
          <a:bodyPr lIns="19853" tIns="11674" rIns="19853" bIns="9926"/>
          <a:lstStyle>
            <a:lvl1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Add text, pictures, tables or charts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size for tables or text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882" dirty="0"/>
              <a:t>For any section the font size is relative. If inserted text does not fill the current section, then font size must be increased and vice versa.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suggested: ARIAL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Only black &amp; blue colour font be used 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Headings not be changed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Save your document as pdf file and upload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DB95C1-C3D3-AE7B-4379-CF2507402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917" y="548768"/>
            <a:ext cx="7886163" cy="69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latin typeface="Arial" panose="020B0604020202020204" pitchFamily="34" charset="0"/>
              </a:rPr>
              <a:t>Author, Co-Author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ABD49B-0199-D4CB-1298-C08C0207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828" y="896076"/>
            <a:ext cx="4906339" cy="47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0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600" dirty="0">
                <a:latin typeface="Arial" panose="020B0604020202020204" pitchFamily="34" charset="0"/>
              </a:rPr>
              <a:t>Affiliation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4" y="335686"/>
            <a:ext cx="1548771" cy="10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2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F2F0A9805CB45A6A88D90655C8D6D" ma:contentTypeVersion="15" ma:contentTypeDescription="Create a new document." ma:contentTypeScope="" ma:versionID="5e0873d22343ab10444ad1e867772cc8">
  <xsd:schema xmlns:xsd="http://www.w3.org/2001/XMLSchema" xmlns:xs="http://www.w3.org/2001/XMLSchema" xmlns:p="http://schemas.microsoft.com/office/2006/metadata/properties" xmlns:ns1="http://schemas.microsoft.com/sharepoint/v3" xmlns:ns3="3f83739e-75b8-498a-bd39-c5941dccc341" xmlns:ns4="1d511c9b-a4d2-45c5-8eb1-ad95a650f9fa" targetNamespace="http://schemas.microsoft.com/office/2006/metadata/properties" ma:root="true" ma:fieldsID="837dec67971946fd3e7115fe906a62f4" ns1:_="" ns3:_="" ns4:_="">
    <xsd:import namespace="http://schemas.microsoft.com/sharepoint/v3"/>
    <xsd:import namespace="3f83739e-75b8-498a-bd39-c5941dccc341"/>
    <xsd:import namespace="1d511c9b-a4d2-45c5-8eb1-ad95a650f9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83739e-75b8-498a-bd39-c5941dccc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11c9b-a4d2-45c5-8eb1-ad95a650f9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384CFE-5A55-4767-B122-61E9E31F791C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3f83739e-75b8-498a-bd39-c5941dccc341"/>
    <ds:schemaRef ds:uri="1d511c9b-a4d2-45c5-8eb1-ad95a650f9fa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635DD73-D67F-4A51-8371-A896771769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D2CA8D-D938-4A10-BFBD-53EF8DDBDE0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3f83739e-75b8-498a-bd39-c5941dccc341"/>
    <ds:schemaRef ds:uri="1d511c9b-a4d2-45c5-8eb1-ad95a650f9f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Udit Joshi</dc:creator>
  <cp:lastModifiedBy>Deepika Rallapalli</cp:lastModifiedBy>
  <cp:revision>19</cp:revision>
  <dcterms:created xsi:type="dcterms:W3CDTF">2020-07-03T11:43:23Z</dcterms:created>
  <dcterms:modified xsi:type="dcterms:W3CDTF">2024-08-13T04:00:50Z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0x010100726F2F0A9805CB45A6A88D90655C8D6D</vt:lpwstr>
  </property>
</Properties>
</file>