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4443"/>
            <a:ext cx="12192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97">
              <a:solidFill>
                <a:srgbClr val="00B0F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4606" y="141772"/>
            <a:ext cx="11825633" cy="12505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716" tIns="42358" rIns="84716" bIns="4235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005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77252" y="1693263"/>
            <a:ext cx="3362275" cy="1563189"/>
          </a:xfrm>
          <a:prstGeom prst="rect">
            <a:avLst/>
          </a:prstGeom>
          <a:solidFill>
            <a:schemeClr val="bg1"/>
          </a:solidFill>
          <a:ln w="255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8821460" y="1693263"/>
            <a:ext cx="3175378" cy="3374902"/>
          </a:xfrm>
          <a:prstGeom prst="rect">
            <a:avLst/>
          </a:prstGeom>
          <a:solidFill>
            <a:schemeClr val="bg1"/>
          </a:solidFill>
          <a:ln w="255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76306" y="3754324"/>
            <a:ext cx="3364921" cy="2927870"/>
          </a:xfrm>
          <a:prstGeom prst="rect">
            <a:avLst/>
          </a:prstGeom>
          <a:solidFill>
            <a:schemeClr val="bg1"/>
          </a:solidFill>
          <a:ln w="255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299338" y="1455758"/>
            <a:ext cx="3174244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INTRODUCTION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275844" y="3487428"/>
            <a:ext cx="3169292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MATERIAL &amp; METHODS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874451" y="4865258"/>
            <a:ext cx="4572001" cy="1816936"/>
          </a:xfrm>
          <a:prstGeom prst="rect">
            <a:avLst/>
          </a:prstGeom>
          <a:solidFill>
            <a:schemeClr val="bg1"/>
          </a:solidFill>
          <a:ln w="255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8825051" y="5305670"/>
            <a:ext cx="3168196" cy="1376524"/>
          </a:xfrm>
          <a:prstGeom prst="rect">
            <a:avLst/>
          </a:prstGeom>
          <a:solidFill>
            <a:schemeClr val="bg1"/>
          </a:solidFill>
          <a:ln w="255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3738281" y="3572530"/>
            <a:ext cx="4572001" cy="3493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Pictures</a:t>
            </a: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8825995" y="1455758"/>
            <a:ext cx="3174244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DISCUSSION</a:t>
            </a:r>
          </a:p>
        </p:txBody>
      </p:sp>
      <p:sp>
        <p:nvSpPr>
          <p:cNvPr id="17" name="Rectangle 13"/>
          <p:cNvSpPr>
            <a:spLocks noChangeArrowheads="1"/>
          </p:cNvSpPr>
          <p:nvPr userDrawn="1"/>
        </p:nvSpPr>
        <p:spPr bwMode="auto">
          <a:xfrm>
            <a:off x="8817869" y="5079016"/>
            <a:ext cx="3175378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REFERENCES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C04B99-23B0-43E1-AE9E-2E8DD3C0F7A9}"/>
              </a:ext>
            </a:extLst>
          </p:cNvPr>
          <p:cNvSpPr/>
          <p:nvPr userDrawn="1"/>
        </p:nvSpPr>
        <p:spPr>
          <a:xfrm>
            <a:off x="8817870" y="3401824"/>
            <a:ext cx="3175378" cy="31620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368" b="1" dirty="0"/>
              <a:t>CONCLUSION</a:t>
            </a: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BC619528-A965-4347-A046-74B6FE2DEBE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874451" y="1693263"/>
            <a:ext cx="4572001" cy="2693074"/>
          </a:xfrm>
          <a:prstGeom prst="rect">
            <a:avLst/>
          </a:prstGeom>
          <a:solidFill>
            <a:schemeClr val="bg1"/>
          </a:solidFill>
          <a:ln w="255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2064ECA4-C289-424B-92DF-1DC9848A492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874451" y="1455758"/>
            <a:ext cx="4572001" cy="3493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PICTURES</a:t>
            </a:r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3FCF11B2-4AF5-469A-B09A-8B9D6F1722C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642781" y="4552593"/>
            <a:ext cx="3175378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604282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BEB3A9-C418-4CD1-9199-733AF437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FCBB86-5B48-4F6B-871B-BB8702092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D69B2-907E-44E1-8B8C-EFE51AEA93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BE9E7-69AB-4F03-9F31-8666563CD652}" type="datetimeFigureOut">
              <a:rPr lang="en-IN" smtClean="0"/>
              <a:t>13/08/24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DDBC7-7370-430C-99D5-4B5662A815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3AA8B-08CB-437D-8111-CDA048713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937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424214" y="3962996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8979272" y="1851518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10" name="Rectangle 22"/>
          <p:cNvSpPr>
            <a:spLocks noChangeArrowheads="1"/>
          </p:cNvSpPr>
          <p:nvPr/>
        </p:nvSpPr>
        <p:spPr bwMode="auto">
          <a:xfrm>
            <a:off x="424214" y="1851518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8979272" y="5581273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Maximum 3 references*</a:t>
            </a: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8979272" y="4430183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259873" y="2278512"/>
            <a:ext cx="1672254" cy="3639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ct val="0"/>
              </a:spcAft>
            </a:pPr>
            <a:r>
              <a:rPr lang="en-GB" altLang="en-US" sz="1765" dirty="0">
                <a:latin typeface="Arial" panose="020B0604020202020204" pitchFamily="34" charset="0"/>
              </a:rPr>
              <a:t>Picture(s) here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92C8E554-ED2D-46BC-B89B-471A3D14A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2729" y="164123"/>
            <a:ext cx="5766542" cy="60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24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2800" b="1" dirty="0">
                <a:latin typeface="Arial" panose="020B0604020202020204" pitchFamily="34" charset="0"/>
              </a:rPr>
              <a:t>Poster Title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5FDE2009-DEBA-4DA9-9BBF-77281BBBF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917" y="562020"/>
            <a:ext cx="7886163" cy="69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904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400" b="1" dirty="0">
                <a:latin typeface="Arial" panose="020B0604020202020204" pitchFamily="34" charset="0"/>
              </a:rPr>
              <a:t>Author, Co-Author</a:t>
            </a:r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id="{98D144A1-00E4-469C-B98D-238F01E32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2828" y="909328"/>
            <a:ext cx="4906339" cy="47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904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600" dirty="0">
                <a:latin typeface="Arial" panose="020B0604020202020204" pitchFamily="34" charset="0"/>
              </a:rPr>
              <a:t>Affiliation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840B028-A803-4DF9-9D31-C79D3B23A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15" y="4295920"/>
            <a:ext cx="2788514" cy="1488654"/>
          </a:xfrm>
          <a:prstGeom prst="rect">
            <a:avLst/>
          </a:prstGeom>
          <a:noFill/>
          <a:ln>
            <a:noFill/>
          </a:ln>
          <a:effectLst/>
        </p:spPr>
        <p:txBody>
          <a:bodyPr lIns="19853" tIns="11674" rIns="19853" bIns="9926"/>
          <a:lstStyle>
            <a:lvl1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Add text, pictures, tables or charts</a:t>
            </a:r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Font size for tables or text 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GB" altLang="en-US" sz="882" dirty="0"/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en-US" sz="882" dirty="0"/>
              <a:t>For any section the font size is relative. If inserted text does not fill the current section, then font size must be increased and vice versa. 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GB" altLang="en-US" sz="882" dirty="0"/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Font suggested: ARIAL</a:t>
            </a:r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Only black &amp; blue colour font be used </a:t>
            </a:r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Headings not be changed</a:t>
            </a:r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Save your document as pdf file and upload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FDB95C1-C3D3-AE7B-4379-CF2507402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917" y="548768"/>
            <a:ext cx="7886163" cy="69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904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400" b="1" dirty="0">
                <a:latin typeface="Arial" panose="020B0604020202020204" pitchFamily="34" charset="0"/>
              </a:rPr>
              <a:t>Author, Co-Author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FABD49B-0199-D4CB-1298-C08C02075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2828" y="896076"/>
            <a:ext cx="4906339" cy="47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904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600" dirty="0">
                <a:latin typeface="Arial" panose="020B0604020202020204" pitchFamily="34" charset="0"/>
              </a:rPr>
              <a:t>Affiliation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14" y="335686"/>
            <a:ext cx="1548771" cy="109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027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F2F0A9805CB45A6A88D90655C8D6D" ma:contentTypeVersion="15" ma:contentTypeDescription="Create a new document." ma:contentTypeScope="" ma:versionID="5e0873d22343ab10444ad1e867772cc8">
  <xsd:schema xmlns:xsd="http://www.w3.org/2001/XMLSchema" xmlns:xs="http://www.w3.org/2001/XMLSchema" xmlns:p="http://schemas.microsoft.com/office/2006/metadata/properties" xmlns:ns1="http://schemas.microsoft.com/sharepoint/v3" xmlns:ns3="3f83739e-75b8-498a-bd39-c5941dccc341" xmlns:ns4="1d511c9b-a4d2-45c5-8eb1-ad95a650f9fa" targetNamespace="http://schemas.microsoft.com/office/2006/metadata/properties" ma:root="true" ma:fieldsID="837dec67971946fd3e7115fe906a62f4" ns1:_="" ns3:_="" ns4:_="">
    <xsd:import namespace="http://schemas.microsoft.com/sharepoint/v3"/>
    <xsd:import namespace="3f83739e-75b8-498a-bd39-c5941dccc341"/>
    <xsd:import namespace="1d511c9b-a4d2-45c5-8eb1-ad95a650f9f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83739e-75b8-498a-bd39-c5941dccc34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511c9b-a4d2-45c5-8eb1-ad95a650f9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384CFE-5A55-4767-B122-61E9E31F791C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purl.org/dc/dcmitype/"/>
    <ds:schemaRef ds:uri="3f83739e-75b8-498a-bd39-c5941dccc341"/>
    <ds:schemaRef ds:uri="1d511c9b-a4d2-45c5-8eb1-ad95a650f9fa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E635DD73-D67F-4A51-8371-A896771769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D2CA8D-D938-4A10-BFBD-53EF8DDBDE09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3f83739e-75b8-498a-bd39-c5941dccc341"/>
    <ds:schemaRef ds:uri="1d511c9b-a4d2-45c5-8eb1-ad95a650f9f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88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Microsoft YaHei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Udit Joshi</dc:creator>
  <cp:lastModifiedBy>Deepika Rallapalli</cp:lastModifiedBy>
  <cp:revision>19</cp:revision>
  <dcterms:created xsi:type="dcterms:W3CDTF">2020-07-03T11:43:23Z</dcterms:created>
  <dcterms:modified xsi:type="dcterms:W3CDTF">2024-08-13T04:00:50Z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0x010100726F2F0A9805CB45A6A88D90655C8D6D</vt:lpwstr>
  </property>
</Properties>
</file>